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194486"/>
            <a:ext cx="8915399" cy="3582895"/>
          </a:xfrm>
        </p:spPr>
        <p:txBody>
          <a:bodyPr>
            <a:normAutofit fontScale="90000"/>
          </a:bodyPr>
          <a:lstStyle/>
          <a:p>
            <a:r>
              <a:rPr lang="th-TH" sz="6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แนวปฏิบัติในการสอบวัดคุณสมบัติและประมวลความรู้ </a:t>
            </a:r>
            <a:r>
              <a:rPr lang="en-US" sz="6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/>
            </a:r>
            <a:br>
              <a:rPr lang="en-US" sz="6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</a:br>
            <a:r>
              <a:rPr lang="en-US" sz="6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(Qualifying </a:t>
            </a:r>
            <a:r>
              <a:rPr lang="en-US" sz="660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and Comprehensive Examinations)</a:t>
            </a:r>
            <a:endParaRPr lang="en-US" sz="66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ภาควิชาคณิตศาสตร์ คณะวิทยาศาสตร์</a:t>
            </a:r>
            <a:endParaRPr lang="en-US" sz="36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47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เงื่อนไขที่ต้องปฏิบัติ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วิชาที่ใช้ในการสอบจะแบ่งเป็นการสอบวิชาหลัก 1 วิชา และวิชาอื่นๆ 2 วิชา</a:t>
            </a:r>
          </a:p>
          <a:p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วิชาหลักคือวิชาที่ตรงกับ</a:t>
            </a:r>
            <a:r>
              <a:rPr lang="th-TH" sz="4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สาขา </a:t>
            </a:r>
            <a:r>
              <a:rPr lang="en-US" sz="4000" dirty="0">
                <a:latin typeface="TH Niramit AS" panose="02000506000000020004" pitchFamily="2" charset="-34"/>
                <a:cs typeface="TH Niramit AS" panose="02000506000000020004" pitchFamily="2" charset="-34"/>
              </a:rPr>
              <a:t>(field)</a:t>
            </a:r>
            <a:r>
              <a:rPr lang="th-TH" sz="4000" dirty="0">
                <a:latin typeface="TH Niramit AS" panose="02000506000000020004" pitchFamily="2" charset="-34"/>
                <a:cs typeface="TH Niramit AS" panose="02000506000000020004" pitchFamily="2" charset="-34"/>
              </a:rPr>
              <a:t> ของ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วิทยานิพนธ์</a:t>
            </a:r>
          </a:p>
          <a:p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วิชาอื่นๆ สามารถเลือกได้จากสาขาอื่นๆ ที่ไม่ใช่สาขาหลัก หรือเลือกจากสาขาหลักอีก 1 วิชาและสาขาอื่นๆ อีก 1 วิชา</a:t>
            </a:r>
            <a:endParaRPr lang="en-US" sz="4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103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เงื่อนไขที่ต้องปฏิบัติ</a:t>
            </a:r>
            <a:endParaRPr lang="en-US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2.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นักศึกษาระดับปริญญาเอกทุกคนต้องกำหนดสาขา </a:t>
            </a:r>
            <a:r>
              <a:rPr lang="en-US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(field)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ของวิทยานิพนธ์ให้ชัดเจนตั้งแต่เริ่มเข้ามาเรียน โดยอาจารย์ที่ปรึกษาจะเป็นผู้กำหนดให้ เพื่อเป็นแนวทางในการเลือกวิชาหลักที่จะใช้สอบ</a:t>
            </a:r>
            <a:endParaRPr lang="en-US" sz="40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</a:t>
            </a:r>
            <a:endParaRPr lang="en-US" sz="4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53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เงื่อนไขที่ต้องปฏิบัติ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 startAt="3"/>
            </a:pP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นักศึกษาจะต้องสอบผ่านวิชาที่เลือกเป็นวิชาหลักภายใน 3 ปีแรกด้วยคะแนนร้อยละ </a:t>
            </a:r>
            <a:r>
              <a:rPr lang="th-TH" sz="4000" dirty="0" smtClean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70</a:t>
            </a:r>
            <a:r>
              <a:rPr lang="en-US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ถึงจะมีสิทธิ์เสนอโครงร่างวิทยานิพนธ์</a:t>
            </a:r>
          </a:p>
        </p:txBody>
      </p:sp>
    </p:spTree>
    <p:extLst>
      <p:ext uri="{BB962C8B-B14F-4D97-AF65-F5344CB8AC3E}">
        <p14:creationId xmlns:p14="http://schemas.microsoft.com/office/powerpoint/2010/main" val="19504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เงื่อนไขที่ต้องปฏิบัติ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4.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</a:t>
            </a:r>
            <a:r>
              <a:rPr lang="th-TH" sz="4000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เกณฑ์การผ่านวิชาที่ไม่ใช่วิชาหลัก คือผ่านด้วยคะแนนร้อยละ </a:t>
            </a:r>
            <a:r>
              <a:rPr lang="th-TH" sz="4000" dirty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50</a:t>
            </a:r>
            <a:endParaRPr lang="en-US" sz="4000" dirty="0">
              <a:solidFill>
                <a:srgbClr val="00B0F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5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เงื่อนไขที่ต้องปฏิบัติ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 smtClean="0">
                <a:solidFill>
                  <a:schemeClr val="accent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5.</a:t>
            </a:r>
            <a:r>
              <a:rPr lang="th-TH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นักศึกษาจะต้องสอบผ่านทั้ง 3 วิชาถึงจะมีสิทธิ์สอบประมวลความรู้ </a:t>
            </a:r>
            <a:r>
              <a:rPr lang="en-US" sz="40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(Comprehensive Examination)</a:t>
            </a:r>
            <a:endParaRPr lang="en-US" sz="40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38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125</Words>
  <Application>Microsoft Office PowerPoint</Application>
  <PresentationFormat>Custom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แนวปฏิบัติในการสอบวัดคุณสมบัติและประมวลความรู้  (Qualifying and Comprehensive Examinations)</vt:lpstr>
      <vt:lpstr>เงื่อนไขที่ต้องปฏิบัติ</vt:lpstr>
      <vt:lpstr>เงื่อนไขที่ต้องปฏิบัติ</vt:lpstr>
      <vt:lpstr>เงื่อนไขที่ต้องปฏิบัติ</vt:lpstr>
      <vt:lpstr>เงื่อนไขที่ต้องปฏิบัติ</vt:lpstr>
      <vt:lpstr>เงื่อนไขที่ต้องปฏิบัติ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แนวปฏิบัติในการสอบวัดคุณสมบัติ (Qualifying Examination)</dc:title>
  <dc:creator>Me</dc:creator>
  <cp:lastModifiedBy>ASPIRE P3</cp:lastModifiedBy>
  <cp:revision>8</cp:revision>
  <dcterms:created xsi:type="dcterms:W3CDTF">2016-06-02T03:59:30Z</dcterms:created>
  <dcterms:modified xsi:type="dcterms:W3CDTF">2016-06-02T23:45:26Z</dcterms:modified>
</cp:coreProperties>
</file>